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5F30-5E6D-4C87-90F3-98CC19AFFF5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2648-7E6D-4FA5-82CF-4C95AD8E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9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5F30-5E6D-4C87-90F3-98CC19AFFF5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2648-7E6D-4FA5-82CF-4C95AD8E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6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5F30-5E6D-4C87-90F3-98CC19AFFF5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2648-7E6D-4FA5-82CF-4C95AD8E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6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5F30-5E6D-4C87-90F3-98CC19AFFF5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2648-7E6D-4FA5-82CF-4C95AD8E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7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5F30-5E6D-4C87-90F3-98CC19AFFF5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2648-7E6D-4FA5-82CF-4C95AD8E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7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5F30-5E6D-4C87-90F3-98CC19AFFF5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2648-7E6D-4FA5-82CF-4C95AD8E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5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5F30-5E6D-4C87-90F3-98CC19AFFF5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2648-7E6D-4FA5-82CF-4C95AD8E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1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5F30-5E6D-4C87-90F3-98CC19AFFF5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2648-7E6D-4FA5-82CF-4C95AD8E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5F30-5E6D-4C87-90F3-98CC19AFFF5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2648-7E6D-4FA5-82CF-4C95AD8E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3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5F30-5E6D-4C87-90F3-98CC19AFFF5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2648-7E6D-4FA5-82CF-4C95AD8E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9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45F30-5E6D-4C87-90F3-98CC19AFFF5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2648-7E6D-4FA5-82CF-4C95AD8E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7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45F30-5E6D-4C87-90F3-98CC19AFFF55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A2648-7E6D-4FA5-82CF-4C95AD8E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2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Interjections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Interjections are interruptions that indicate emotions</a:t>
            </a:r>
          </a:p>
          <a:p>
            <a:pPr lvl="1"/>
            <a:r>
              <a:rPr lang="en-US" sz="3200" dirty="0" smtClean="0"/>
              <a:t>They are set off from the rest of a sentence by an exclamation point or a comma depending on the strength of the emotion</a:t>
            </a:r>
          </a:p>
          <a:p>
            <a:pPr lvl="1"/>
            <a:r>
              <a:rPr lang="en-US" sz="3200" b="1" dirty="0" smtClean="0"/>
              <a:t>Darn! </a:t>
            </a:r>
            <a:r>
              <a:rPr lang="en-US" sz="3200" dirty="0" smtClean="0"/>
              <a:t>I forgot my homework! </a:t>
            </a:r>
          </a:p>
          <a:p>
            <a:pPr lvl="1"/>
            <a:r>
              <a:rPr lang="en-US" sz="3200" b="1" dirty="0" smtClean="0"/>
              <a:t>Oh, </a:t>
            </a:r>
            <a:r>
              <a:rPr lang="en-US" sz="3200" dirty="0" smtClean="0"/>
              <a:t>I don’t know what to do.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3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 the interjections in each sentence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Whoops! I dropped the ball!</a:t>
            </a:r>
          </a:p>
          <a:p>
            <a:endParaRPr lang="en-US" sz="4400" dirty="0"/>
          </a:p>
          <a:p>
            <a:r>
              <a:rPr lang="en-US" sz="4400" dirty="0" smtClean="0"/>
              <a:t>Well, I don’t know about that.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82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68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Interjections </vt:lpstr>
      <vt:lpstr>Find the interjections in each sentence </vt:lpstr>
    </vt:vector>
  </TitlesOfParts>
  <Company>FCPS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Jennifer (TCH)</dc:creator>
  <cp:lastModifiedBy>Adams, Jennifer (TCH)</cp:lastModifiedBy>
  <cp:revision>9</cp:revision>
  <dcterms:created xsi:type="dcterms:W3CDTF">2016-09-26T11:43:12Z</dcterms:created>
  <dcterms:modified xsi:type="dcterms:W3CDTF">2017-09-08T13:50:04Z</dcterms:modified>
</cp:coreProperties>
</file>