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4" r:id="rId6"/>
    <p:sldId id="265" r:id="rId7"/>
    <p:sldId id="266" r:id="rId8"/>
    <p:sldId id="268" r:id="rId9"/>
    <p:sldId id="269" r:id="rId10"/>
    <p:sldId id="270" r:id="rId11"/>
    <p:sldId id="271" r:id="rId12"/>
    <p:sldId id="272" r:id="rId13"/>
    <p:sldId id="273" r:id="rId14"/>
    <p:sldId id="27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F0530B1-C798-4D1D-A47A-60A4F40C4212}" type="datetimeFigureOut">
              <a:rPr lang="en-US" smtClean="0"/>
              <a:t>10/5/2016</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5BFC50C-6D3C-4B9C-8040-172B07727B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F0530B1-C798-4D1D-A47A-60A4F40C4212}" type="datetimeFigureOut">
              <a:rPr lang="en-US" smtClean="0"/>
              <a:t>10/5/2016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BFC50C-6D3C-4B9C-8040-172B07727B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2F0530B1-C798-4D1D-A47A-60A4F40C4212}" type="datetimeFigureOut">
              <a:rPr lang="en-US" smtClean="0"/>
              <a:t>10/5/2016</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5BFC50C-6D3C-4B9C-8040-172B07727B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F0530B1-C798-4D1D-A47A-60A4F40C4212}" type="datetimeFigureOut">
              <a:rPr lang="en-US" smtClean="0"/>
              <a:t>10/5/2016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BFC50C-6D3C-4B9C-8040-172B07727B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F0530B1-C798-4D1D-A47A-60A4F40C4212}" type="datetimeFigureOut">
              <a:rPr lang="en-US" smtClean="0"/>
              <a:t>10/5/2016</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5BFC50C-6D3C-4B9C-8040-172B07727B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F0530B1-C798-4D1D-A47A-60A4F40C4212}" type="datetimeFigureOut">
              <a:rPr lang="en-US" smtClean="0"/>
              <a:t>10/5/2016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BFC50C-6D3C-4B9C-8040-172B07727B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F0530B1-C798-4D1D-A47A-60A4F40C4212}" type="datetimeFigureOut">
              <a:rPr lang="en-US" smtClean="0"/>
              <a:t>10/5/2016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5BFC50C-6D3C-4B9C-8040-172B07727B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F0530B1-C798-4D1D-A47A-60A4F40C4212}" type="datetimeFigureOut">
              <a:rPr lang="en-US" smtClean="0"/>
              <a:t>10/5/2016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5BFC50C-6D3C-4B9C-8040-172B07727B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F0530B1-C798-4D1D-A47A-60A4F40C4212}" type="datetimeFigureOut">
              <a:rPr lang="en-US" smtClean="0"/>
              <a:t>10/5/2016</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E5BFC50C-6D3C-4B9C-8040-172B07727B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F0530B1-C798-4D1D-A47A-60A4F40C4212}" type="datetimeFigureOut">
              <a:rPr lang="en-US" smtClean="0"/>
              <a:t>10/5/2016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BFC50C-6D3C-4B9C-8040-172B07727B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F0530B1-C798-4D1D-A47A-60A4F40C4212}" type="datetimeFigureOut">
              <a:rPr lang="en-US" smtClean="0"/>
              <a:t>10/5/2016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BFC50C-6D3C-4B9C-8040-172B07727BC6}"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F0530B1-C798-4D1D-A47A-60A4F40C4212}" type="datetimeFigureOut">
              <a:rPr lang="en-US" smtClean="0"/>
              <a:t>10/5/2016</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5BFC50C-6D3C-4B9C-8040-172B07727B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Narration</a:t>
            </a:r>
            <a:endParaRPr lang="en-US" dirty="0"/>
          </a:p>
        </p:txBody>
      </p:sp>
      <p:sp>
        <p:nvSpPr>
          <p:cNvPr id="3" name="Subtitle 2"/>
          <p:cNvSpPr>
            <a:spLocks noGrp="1"/>
          </p:cNvSpPr>
          <p:nvPr>
            <p:ph type="subTitle" idx="1"/>
          </p:nvPr>
        </p:nvSpPr>
        <p:spPr/>
        <p:txBody>
          <a:bodyPr/>
          <a:lstStyle/>
          <a:p>
            <a:r>
              <a:rPr lang="en-US" dirty="0" smtClean="0"/>
              <a:t>Telling a single story (or series of related stories)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a:t>
            </a:r>
            <a:endParaRPr lang="en-US" dirty="0"/>
          </a:p>
        </p:txBody>
      </p:sp>
      <p:sp>
        <p:nvSpPr>
          <p:cNvPr id="3" name="Content Placeholder 2"/>
          <p:cNvSpPr>
            <a:spLocks noGrp="1"/>
          </p:cNvSpPr>
          <p:nvPr>
            <p:ph idx="1"/>
          </p:nvPr>
        </p:nvSpPr>
        <p:spPr/>
        <p:txBody>
          <a:bodyPr/>
          <a:lstStyle/>
          <a:p>
            <a:r>
              <a:rPr lang="en-US" dirty="0" smtClean="0"/>
              <a:t>Determine what impression you want the reader to have of your topic</a:t>
            </a:r>
            <a:endParaRPr lang="en-US" dirty="0" smtClean="0"/>
          </a:p>
          <a:p>
            <a:r>
              <a:rPr lang="en-US" dirty="0" smtClean="0"/>
              <a:t>Be selective of </a:t>
            </a:r>
            <a:r>
              <a:rPr lang="en-US" dirty="0" smtClean="0"/>
              <a:t>details – only include what is most important</a:t>
            </a:r>
            <a:endParaRPr lang="en-US" dirty="0" smtClean="0"/>
          </a:p>
          <a:p>
            <a:r>
              <a:rPr lang="en-US" dirty="0" smtClean="0"/>
              <a:t>Organize the </a:t>
            </a:r>
            <a:r>
              <a:rPr lang="en-US" dirty="0" smtClean="0"/>
              <a:t>details in a logical way</a:t>
            </a:r>
            <a:endParaRPr lang="en-US" dirty="0" smtClean="0"/>
          </a:p>
          <a:p>
            <a:endParaRPr lang="en-US" b="1" dirty="0"/>
          </a:p>
        </p:txBody>
      </p:sp>
    </p:spTree>
    <p:extLst>
      <p:ext uri="{BB962C8B-B14F-4D97-AF65-F5344CB8AC3E}">
        <p14:creationId xmlns:p14="http://schemas.microsoft.com/office/powerpoint/2010/main" val="24657171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Revise the following</a:t>
            </a:r>
            <a:endParaRPr lang="en-US" dirty="0"/>
          </a:p>
        </p:txBody>
      </p:sp>
      <p:sp>
        <p:nvSpPr>
          <p:cNvPr id="3" name="Content Placeholder 2"/>
          <p:cNvSpPr>
            <a:spLocks noGrp="1"/>
          </p:cNvSpPr>
          <p:nvPr>
            <p:ph idx="1"/>
          </p:nvPr>
        </p:nvSpPr>
        <p:spPr/>
        <p:txBody>
          <a:bodyPr/>
          <a:lstStyle/>
          <a:p>
            <a:r>
              <a:rPr lang="en-US" dirty="0" smtClean="0"/>
              <a:t>Rewrite these sentences twice. Once with an unmistakable mood (of your choice) and once with a sharply contrasting mood.</a:t>
            </a:r>
          </a:p>
          <a:p>
            <a:endParaRPr lang="en-US" dirty="0"/>
          </a:p>
          <a:p>
            <a:r>
              <a:rPr lang="en-US" dirty="0" smtClean="0"/>
              <a:t>A long line formed outside the movie theater. People didn’t want to miss the show. The movie had received a lot of attention recently.</a:t>
            </a:r>
            <a:endParaRPr lang="en-US" dirty="0"/>
          </a:p>
        </p:txBody>
      </p:sp>
    </p:spTree>
    <p:extLst>
      <p:ext uri="{BB962C8B-B14F-4D97-AF65-F5344CB8AC3E}">
        <p14:creationId xmlns:p14="http://schemas.microsoft.com/office/powerpoint/2010/main" val="28722413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r>
              <a:rPr lang="en-US" dirty="0" smtClean="0"/>
              <a:t>Choose a place in Lexington (or another town if you feel strongly about it) to describe to an unfamiliar audience. Use the five senses to come up with details to really bring the reader into the place</a:t>
            </a:r>
            <a:r>
              <a:rPr lang="en-US" dirty="0" smtClean="0"/>
              <a:t>. Write a minimum of four sentences. </a:t>
            </a:r>
            <a:endParaRPr lang="en-US" dirty="0"/>
          </a:p>
        </p:txBody>
      </p:sp>
    </p:spTree>
    <p:extLst>
      <p:ext uri="{BB962C8B-B14F-4D97-AF65-F5344CB8AC3E}">
        <p14:creationId xmlns:p14="http://schemas.microsoft.com/office/powerpoint/2010/main" val="258429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Dialogue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61575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Speech in quotation marks, punctuation inside the quotation marks</a:t>
            </a:r>
          </a:p>
          <a:p>
            <a:r>
              <a:rPr lang="en-US" dirty="0" smtClean="0"/>
              <a:t>When a new person is speaking, start a new paragraph</a:t>
            </a:r>
          </a:p>
          <a:p>
            <a:r>
              <a:rPr lang="en-US" dirty="0" smtClean="0"/>
              <a:t>Use variations of “said” </a:t>
            </a:r>
          </a:p>
          <a:p>
            <a:r>
              <a:rPr lang="en-US" dirty="0" smtClean="0"/>
              <a:t>Dialogue tags go outside the quotation marks and are separated by a comma. </a:t>
            </a:r>
          </a:p>
          <a:p>
            <a:r>
              <a:rPr lang="en-US" dirty="0" smtClean="0"/>
              <a:t>If a sentence ends in an exclamation point or question mark, the dialogue tag should still be lowercase (unless, of course, there is a proper noun). </a:t>
            </a:r>
          </a:p>
          <a:p>
            <a:r>
              <a:rPr lang="en-US" dirty="0" smtClean="0"/>
              <a:t>For quotes within a quote, use single quotation marks.</a:t>
            </a:r>
          </a:p>
          <a:p>
            <a:endParaRPr lang="en-US" dirty="0"/>
          </a:p>
          <a:p>
            <a:r>
              <a:rPr lang="en-US" dirty="0" smtClean="0"/>
              <a:t>Example: </a:t>
            </a:r>
          </a:p>
          <a:p>
            <a:pPr marL="0" indent="0">
              <a:buNone/>
            </a:pPr>
            <a:r>
              <a:rPr lang="en-US" dirty="0" smtClean="0"/>
              <a:t>“Hurry!” the girl shouted as she and her friends ran toward the car. “If we don’t make it in time, the mall will be closed, and we won’t be allowed to shop!”</a:t>
            </a:r>
          </a:p>
          <a:p>
            <a:pPr marL="0" indent="0">
              <a:buNone/>
            </a:pPr>
            <a:endParaRPr lang="en-US" dirty="0"/>
          </a:p>
          <a:p>
            <a:pPr marL="0" indent="0">
              <a:buNone/>
            </a:pPr>
            <a:r>
              <a:rPr lang="en-US" dirty="0" smtClean="0"/>
              <a:t>“Don’t worry,” her best friend called, strolling toward the car. “We have ages of time.” </a:t>
            </a:r>
            <a:endParaRPr lang="en-US" dirty="0"/>
          </a:p>
        </p:txBody>
      </p:sp>
    </p:spTree>
    <p:extLst>
      <p:ext uri="{BB962C8B-B14F-4D97-AF65-F5344CB8AC3E}">
        <p14:creationId xmlns:p14="http://schemas.microsoft.com/office/powerpoint/2010/main" val="1513837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WhAt’s</a:t>
            </a:r>
            <a:r>
              <a:rPr lang="en-US" dirty="0" smtClean="0"/>
              <a:t> the point of narration?</a:t>
            </a:r>
            <a:endParaRPr lang="en-US" dirty="0"/>
          </a:p>
        </p:txBody>
      </p:sp>
      <p:sp>
        <p:nvSpPr>
          <p:cNvPr id="3" name="Content Placeholder 2"/>
          <p:cNvSpPr>
            <a:spLocks noGrp="1"/>
          </p:cNvSpPr>
          <p:nvPr>
            <p:ph idx="1"/>
          </p:nvPr>
        </p:nvSpPr>
        <p:spPr/>
        <p:txBody>
          <a:bodyPr/>
          <a:lstStyle/>
          <a:p>
            <a:r>
              <a:rPr lang="en-US" dirty="0" smtClean="0"/>
              <a:t>Generate </a:t>
            </a:r>
            <a:r>
              <a:rPr lang="en-US" dirty="0" smtClean="0"/>
              <a:t>audience interest</a:t>
            </a:r>
          </a:p>
          <a:p>
            <a:r>
              <a:rPr lang="en-US" dirty="0" smtClean="0"/>
              <a:t>Tell about </a:t>
            </a:r>
            <a:r>
              <a:rPr lang="en-US" dirty="0" smtClean="0"/>
              <a:t>yourself (or someone else)</a:t>
            </a:r>
            <a:endParaRPr lang="en-US" dirty="0" smtClean="0"/>
          </a:p>
          <a:p>
            <a:r>
              <a:rPr lang="en-US" dirty="0" smtClean="0"/>
              <a:t>Freeze a particular moment, memory, story in time</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Narration is</a:t>
            </a:r>
            <a:endParaRPr lang="en-US" dirty="0"/>
          </a:p>
        </p:txBody>
      </p:sp>
      <p:sp>
        <p:nvSpPr>
          <p:cNvPr id="3" name="Content Placeholder 2"/>
          <p:cNvSpPr>
            <a:spLocks noGrp="1"/>
          </p:cNvSpPr>
          <p:nvPr>
            <p:ph idx="1"/>
          </p:nvPr>
        </p:nvSpPr>
        <p:spPr/>
        <p:txBody>
          <a:bodyPr/>
          <a:lstStyle/>
          <a:p>
            <a:r>
              <a:rPr lang="en-US" dirty="0" smtClean="0"/>
              <a:t>Used in fiction</a:t>
            </a:r>
          </a:p>
          <a:p>
            <a:r>
              <a:rPr lang="en-US" dirty="0" smtClean="0"/>
              <a:t>Used in nonfiction</a:t>
            </a:r>
          </a:p>
          <a:p>
            <a:r>
              <a:rPr lang="en-US" dirty="0" smtClean="0"/>
              <a:t>Used in speeches</a:t>
            </a:r>
          </a:p>
          <a:p>
            <a:r>
              <a:rPr lang="en-US" dirty="0" smtClean="0"/>
              <a:t>Used in editorials</a:t>
            </a:r>
          </a:p>
          <a:p>
            <a:r>
              <a:rPr lang="en-US" dirty="0" smtClean="0"/>
              <a:t>Used in classroom lectures</a:t>
            </a:r>
          </a:p>
          <a:p>
            <a:r>
              <a:rPr lang="en-US" dirty="0" smtClean="0"/>
              <a:t>Used as examples</a:t>
            </a:r>
          </a:p>
          <a:p>
            <a:r>
              <a:rPr lang="en-US" dirty="0" smtClean="0"/>
              <a:t>Used in arguments</a:t>
            </a:r>
            <a:endParaRPr lang="en-US"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amond(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amond(in)">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Narration can</a:t>
            </a:r>
            <a:endParaRPr lang="en-US" dirty="0"/>
          </a:p>
        </p:txBody>
      </p:sp>
      <p:sp>
        <p:nvSpPr>
          <p:cNvPr id="3" name="Content Placeholder 2"/>
          <p:cNvSpPr>
            <a:spLocks noGrp="1"/>
          </p:cNvSpPr>
          <p:nvPr>
            <p:ph idx="1"/>
          </p:nvPr>
        </p:nvSpPr>
        <p:spPr/>
        <p:txBody>
          <a:bodyPr>
            <a:normAutofit/>
          </a:bodyPr>
          <a:lstStyle/>
          <a:p>
            <a:r>
              <a:rPr lang="en-US" dirty="0" smtClean="0"/>
              <a:t>Show </a:t>
            </a:r>
            <a:r>
              <a:rPr lang="en-US" dirty="0" smtClean="0"/>
              <a:t>the significance </a:t>
            </a:r>
            <a:r>
              <a:rPr lang="en-US" dirty="0" smtClean="0"/>
              <a:t>of </a:t>
            </a:r>
            <a:r>
              <a:rPr lang="en-US" dirty="0" smtClean="0"/>
              <a:t>a conflict</a:t>
            </a:r>
            <a:endParaRPr lang="en-US" dirty="0" smtClean="0"/>
          </a:p>
          <a:p>
            <a:r>
              <a:rPr lang="en-US" dirty="0" smtClean="0"/>
              <a:t>Develop details to advance plot</a:t>
            </a:r>
          </a:p>
          <a:p>
            <a:r>
              <a:rPr lang="en-US" dirty="0" smtClean="0"/>
              <a:t>Be organized in different ways:</a:t>
            </a:r>
            <a:endParaRPr lang="en-US" dirty="0" smtClean="0"/>
          </a:p>
          <a:p>
            <a:pPr lvl="1"/>
            <a:r>
              <a:rPr lang="en-US" dirty="0" smtClean="0">
                <a:solidFill>
                  <a:schemeClr val="tx1"/>
                </a:solidFill>
              </a:rPr>
              <a:t>Flashback</a:t>
            </a:r>
          </a:p>
          <a:p>
            <a:pPr lvl="1"/>
            <a:r>
              <a:rPr lang="en-US" dirty="0" err="1" smtClean="0">
                <a:solidFill>
                  <a:schemeClr val="tx1"/>
                </a:solidFill>
              </a:rPr>
              <a:t>Flashforward</a:t>
            </a:r>
            <a:endParaRPr lang="en-US" dirty="0" smtClean="0">
              <a:solidFill>
                <a:schemeClr val="tx1"/>
              </a:solidFill>
            </a:endParaRPr>
          </a:p>
          <a:p>
            <a:r>
              <a:rPr lang="en-US" dirty="0" smtClean="0"/>
              <a:t>Keep </a:t>
            </a:r>
            <a:r>
              <a:rPr lang="en-US" dirty="0" smtClean="0"/>
              <a:t>point of view </a:t>
            </a:r>
            <a:r>
              <a:rPr lang="en-US" dirty="0" smtClean="0"/>
              <a:t>consistent OR switch between points of view</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heckerboard(across)">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checkerboard(across)">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Revise the following sentence</a:t>
            </a:r>
            <a:endParaRPr lang="en-US" dirty="0"/>
          </a:p>
        </p:txBody>
      </p:sp>
      <p:sp>
        <p:nvSpPr>
          <p:cNvPr id="3" name="Content Placeholder 2"/>
          <p:cNvSpPr>
            <a:spLocks noGrp="1"/>
          </p:cNvSpPr>
          <p:nvPr>
            <p:ph idx="1"/>
          </p:nvPr>
        </p:nvSpPr>
        <p:spPr/>
        <p:txBody>
          <a:bodyPr/>
          <a:lstStyle/>
          <a:p>
            <a:r>
              <a:rPr lang="en-US" dirty="0" smtClean="0"/>
              <a:t>First revise </a:t>
            </a:r>
            <a:r>
              <a:rPr lang="en-US" dirty="0" smtClean="0"/>
              <a:t>with a </a:t>
            </a:r>
            <a:r>
              <a:rPr lang="en-US" dirty="0" smtClean="0"/>
              <a:t>positive </a:t>
            </a:r>
            <a:r>
              <a:rPr lang="en-US" dirty="0" smtClean="0"/>
              <a:t>tone and </a:t>
            </a:r>
            <a:r>
              <a:rPr lang="en-US" dirty="0" smtClean="0"/>
              <a:t>then </a:t>
            </a:r>
            <a:r>
              <a:rPr lang="en-US" dirty="0" smtClean="0"/>
              <a:t>again with </a:t>
            </a:r>
            <a:r>
              <a:rPr lang="en-US" dirty="0" smtClean="0"/>
              <a:t>negative.</a:t>
            </a:r>
          </a:p>
          <a:p>
            <a:endParaRPr lang="en-US" dirty="0"/>
          </a:p>
          <a:p>
            <a:r>
              <a:rPr lang="en-US" dirty="0" smtClean="0"/>
              <a:t>A bell rang. It rang loudly. Students knew the last day of class was over.</a:t>
            </a:r>
            <a:endParaRPr lang="en-US" dirty="0"/>
          </a:p>
        </p:txBody>
      </p:sp>
    </p:spTree>
    <p:extLst>
      <p:ext uri="{BB962C8B-B14F-4D97-AF65-F5344CB8AC3E}">
        <p14:creationId xmlns:p14="http://schemas.microsoft.com/office/powerpoint/2010/main" val="1060856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Description</a:t>
            </a:r>
            <a:endParaRPr lang="en-US" dirty="0"/>
          </a:p>
        </p:txBody>
      </p:sp>
      <p:sp>
        <p:nvSpPr>
          <p:cNvPr id="5" name="Subtitle 4"/>
          <p:cNvSpPr>
            <a:spLocks noGrp="1"/>
          </p:cNvSpPr>
          <p:nvPr>
            <p:ph type="subTitle" idx="1"/>
          </p:nvPr>
        </p:nvSpPr>
        <p:spPr/>
        <p:txBody>
          <a:bodyPr/>
          <a:lstStyle/>
          <a:p>
            <a:r>
              <a:rPr lang="en-US" dirty="0" smtClean="0"/>
              <a:t>Still personal/expressive writing but NOT about a specific incident</a:t>
            </a:r>
            <a:endParaRPr lang="en-US" dirty="0"/>
          </a:p>
        </p:txBody>
      </p:sp>
    </p:spTree>
    <p:extLst>
      <p:ext uri="{BB962C8B-B14F-4D97-AF65-F5344CB8AC3E}">
        <p14:creationId xmlns:p14="http://schemas.microsoft.com/office/powerpoint/2010/main" val="1491004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smtClean="0"/>
              <a:t>description?</a:t>
            </a:r>
            <a:endParaRPr lang="en-US" dirty="0"/>
          </a:p>
        </p:txBody>
      </p:sp>
      <p:sp>
        <p:nvSpPr>
          <p:cNvPr id="3" name="Content Placeholder 2"/>
          <p:cNvSpPr>
            <a:spLocks noGrp="1"/>
          </p:cNvSpPr>
          <p:nvPr>
            <p:ph idx="1"/>
          </p:nvPr>
        </p:nvSpPr>
        <p:spPr/>
        <p:txBody>
          <a:bodyPr/>
          <a:lstStyle/>
          <a:p>
            <a:r>
              <a:rPr lang="en-US" dirty="0" smtClean="0"/>
              <a:t>What </a:t>
            </a:r>
            <a:r>
              <a:rPr lang="en-US" dirty="0" smtClean="0"/>
              <a:t>can be experienced by the five senses</a:t>
            </a:r>
          </a:p>
          <a:p>
            <a:r>
              <a:rPr lang="en-US" dirty="0" smtClean="0"/>
              <a:t>Freezes the subject in time</a:t>
            </a:r>
          </a:p>
          <a:p>
            <a:r>
              <a:rPr lang="en-US" dirty="0" smtClean="0"/>
              <a:t>Brings the reader into the world of the writer</a:t>
            </a:r>
            <a:endParaRPr lang="en-US" dirty="0"/>
          </a:p>
        </p:txBody>
      </p:sp>
    </p:spTree>
    <p:extLst>
      <p:ext uri="{BB962C8B-B14F-4D97-AF65-F5344CB8AC3E}">
        <p14:creationId xmlns:p14="http://schemas.microsoft.com/office/powerpoint/2010/main" val="24881359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and audience</a:t>
            </a:r>
            <a:endParaRPr lang="en-US" dirty="0"/>
          </a:p>
        </p:txBody>
      </p:sp>
      <p:sp>
        <p:nvSpPr>
          <p:cNvPr id="3" name="Content Placeholder 2"/>
          <p:cNvSpPr>
            <a:spLocks noGrp="1"/>
          </p:cNvSpPr>
          <p:nvPr>
            <p:ph idx="1"/>
          </p:nvPr>
        </p:nvSpPr>
        <p:spPr/>
        <p:txBody>
          <a:bodyPr/>
          <a:lstStyle/>
          <a:p>
            <a:r>
              <a:rPr lang="en-US" dirty="0" smtClean="0"/>
              <a:t>The purpose of your writing and the intended audience will a</a:t>
            </a:r>
            <a:r>
              <a:rPr lang="en-US" dirty="0" smtClean="0"/>
              <a:t>ffect </a:t>
            </a:r>
            <a:r>
              <a:rPr lang="en-US" dirty="0" smtClean="0"/>
              <a:t>how much description is </a:t>
            </a:r>
            <a:r>
              <a:rPr lang="en-US" dirty="0" smtClean="0"/>
              <a:t>needed in your piece</a:t>
            </a:r>
            <a:endParaRPr lang="en-US" dirty="0" smtClean="0"/>
          </a:p>
          <a:p>
            <a:r>
              <a:rPr lang="en-US" dirty="0" smtClean="0"/>
              <a:t>Be sure to give adequate background information</a:t>
            </a:r>
            <a:endParaRPr lang="en-US" dirty="0" smtClean="0"/>
          </a:p>
        </p:txBody>
      </p:sp>
    </p:spTree>
    <p:extLst>
      <p:ext uri="{BB962C8B-B14F-4D97-AF65-F5344CB8AC3E}">
        <p14:creationId xmlns:p14="http://schemas.microsoft.com/office/powerpoint/2010/main" val="12699536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Description</a:t>
            </a:r>
            <a:endParaRPr lang="en-US" dirty="0"/>
          </a:p>
        </p:txBody>
      </p:sp>
      <p:sp>
        <p:nvSpPr>
          <p:cNvPr id="3" name="Content Placeholder 2"/>
          <p:cNvSpPr>
            <a:spLocks noGrp="1"/>
          </p:cNvSpPr>
          <p:nvPr>
            <p:ph idx="1"/>
          </p:nvPr>
        </p:nvSpPr>
        <p:spPr/>
        <p:txBody>
          <a:bodyPr/>
          <a:lstStyle/>
          <a:p>
            <a:r>
              <a:rPr lang="en-US" dirty="0" smtClean="0"/>
              <a:t>Objective</a:t>
            </a:r>
          </a:p>
          <a:p>
            <a:pPr lvl="1"/>
            <a:r>
              <a:rPr lang="en-US" dirty="0" smtClean="0">
                <a:solidFill>
                  <a:schemeClr val="tx1"/>
                </a:solidFill>
              </a:rPr>
              <a:t>Straightforward and literal</a:t>
            </a:r>
          </a:p>
          <a:p>
            <a:pPr lvl="1"/>
            <a:r>
              <a:rPr lang="en-US" dirty="0" smtClean="0">
                <a:solidFill>
                  <a:schemeClr val="tx1"/>
                </a:solidFill>
              </a:rPr>
              <a:t>No attitude/feeling</a:t>
            </a:r>
          </a:p>
          <a:p>
            <a:pPr lvl="1"/>
            <a:r>
              <a:rPr lang="en-US" dirty="0" smtClean="0">
                <a:solidFill>
                  <a:schemeClr val="tx1"/>
                </a:solidFill>
              </a:rPr>
              <a:t>Imagine what you’d see in a hard-hitting news piece</a:t>
            </a:r>
            <a:endParaRPr lang="en-US" dirty="0" smtClean="0">
              <a:solidFill>
                <a:schemeClr val="tx1"/>
              </a:solidFill>
            </a:endParaRPr>
          </a:p>
          <a:p>
            <a:r>
              <a:rPr lang="en-US" dirty="0" smtClean="0"/>
              <a:t>Subjective </a:t>
            </a:r>
          </a:p>
          <a:p>
            <a:pPr lvl="1"/>
            <a:r>
              <a:rPr lang="en-US" dirty="0" smtClean="0">
                <a:solidFill>
                  <a:schemeClr val="tx1"/>
                </a:solidFill>
              </a:rPr>
              <a:t>Highly personal</a:t>
            </a:r>
          </a:p>
          <a:p>
            <a:pPr lvl="1"/>
            <a:r>
              <a:rPr lang="en-US" dirty="0" smtClean="0">
                <a:solidFill>
                  <a:schemeClr val="tx1"/>
                </a:solidFill>
              </a:rPr>
              <a:t>Trying to elicit strong emotional responses</a:t>
            </a:r>
          </a:p>
          <a:p>
            <a:pPr lvl="1"/>
            <a:r>
              <a:rPr lang="en-US" dirty="0" smtClean="0">
                <a:solidFill>
                  <a:schemeClr val="tx1"/>
                </a:solidFill>
              </a:rPr>
              <a:t>Reflective</a:t>
            </a:r>
          </a:p>
          <a:p>
            <a:pPr lvl="1"/>
            <a:r>
              <a:rPr lang="en-US" dirty="0" smtClean="0">
                <a:solidFill>
                  <a:schemeClr val="tx1"/>
                </a:solidFill>
              </a:rPr>
              <a:t>Opinion pieces, blogs, etc. </a:t>
            </a:r>
            <a:endParaRPr lang="en-US" dirty="0">
              <a:solidFill>
                <a:schemeClr val="tx1"/>
              </a:solidFill>
            </a:endParaRPr>
          </a:p>
        </p:txBody>
      </p:sp>
    </p:spTree>
    <p:extLst>
      <p:ext uri="{BB962C8B-B14F-4D97-AF65-F5344CB8AC3E}">
        <p14:creationId xmlns:p14="http://schemas.microsoft.com/office/powerpoint/2010/main" val="6408491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1274</TotalTime>
  <Words>509</Words>
  <Application>Microsoft Office PowerPoint</Application>
  <PresentationFormat>On-screen Show (4:3)</PresentationFormat>
  <Paragraphs>67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Trebuchet MS</vt:lpstr>
      <vt:lpstr>Wingdings</vt:lpstr>
      <vt:lpstr>Wingdings 2</vt:lpstr>
      <vt:lpstr>Opulent</vt:lpstr>
      <vt:lpstr>Narration</vt:lpstr>
      <vt:lpstr>WhAt’s the point of narration?</vt:lpstr>
      <vt:lpstr>Narration is</vt:lpstr>
      <vt:lpstr>Narration can</vt:lpstr>
      <vt:lpstr>Revise the following sentence</vt:lpstr>
      <vt:lpstr>Description</vt:lpstr>
      <vt:lpstr>What is description?</vt:lpstr>
      <vt:lpstr>Purpose and audience</vt:lpstr>
      <vt:lpstr>Types of Description</vt:lpstr>
      <vt:lpstr>strategies</vt:lpstr>
      <vt:lpstr>Revise the following</vt:lpstr>
      <vt:lpstr>Practice</vt:lpstr>
      <vt:lpstr>Dialogue</vt:lpstr>
      <vt:lpstr>Format</vt:lpstr>
    </vt:vector>
  </TitlesOfParts>
  <Company>fcps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Narration</dc:title>
  <dc:creator>Tara Davidson</dc:creator>
  <cp:lastModifiedBy>Adams, Jennifer (TCH)</cp:lastModifiedBy>
  <cp:revision>17</cp:revision>
  <dcterms:created xsi:type="dcterms:W3CDTF">2013-09-03T10:55:15Z</dcterms:created>
  <dcterms:modified xsi:type="dcterms:W3CDTF">2016-10-05T14:09:42Z</dcterms:modified>
</cp:coreProperties>
</file>