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Trace a theme through your book </a:t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top of your poster, identify a theme of your book.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ind quotes from the book that illustrate that theme. Write those quotes on your poster paper, being sure to record the page number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each quote, write one sentence explaining how it supports your theme.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